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7" r:id="rId9"/>
    <p:sldId id="264" r:id="rId10"/>
    <p:sldId id="265" r:id="rId11"/>
    <p:sldId id="266" r:id="rId12"/>
    <p:sldId id="269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t" initials="M" lastIdx="1" clrIdx="0">
    <p:extLst>
      <p:ext uri="{19B8F6BF-5375-455C-9EA6-DF929625EA0E}">
        <p15:presenceInfo xmlns:p15="http://schemas.microsoft.com/office/powerpoint/2012/main" userId="Mi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7" autoAdjust="0"/>
    <p:restoredTop sz="84820" autoAdjust="0"/>
  </p:normalViewPr>
  <p:slideViewPr>
    <p:cSldViewPr snapToGrid="0">
      <p:cViewPr>
        <p:scale>
          <a:sx n="90" d="100"/>
          <a:sy n="90" d="100"/>
        </p:scale>
        <p:origin x="5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06T21:19:10.491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79A7B-9214-4D4E-A313-380D0F92A98A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200CD-9A05-4AC4-A525-10ED4EBDA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6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부활</a:t>
            </a:r>
            <a:r>
              <a:rPr lang="en-US" altLang="ko-KR" dirty="0" smtClean="0"/>
              <a:t>/</a:t>
            </a:r>
            <a:r>
              <a:rPr lang="ko-KR" altLang="en-US" dirty="0" smtClean="0"/>
              <a:t>체력증가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물주기를 모두 메인 화면에서 관리</a:t>
            </a:r>
            <a:r>
              <a:rPr lang="en-US" altLang="ko-KR" dirty="0" smtClean="0"/>
              <a:t>&gt;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씨앗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외주</a:t>
            </a:r>
            <a:endParaRPr lang="en-US" altLang="ko-KR" dirty="0" smtClean="0"/>
          </a:p>
          <a:p>
            <a:r>
              <a:rPr lang="ko-KR" altLang="en-US" dirty="0" smtClean="0"/>
              <a:t>과일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외주</a:t>
            </a:r>
            <a:endParaRPr lang="en-US" altLang="ko-KR" dirty="0" smtClean="0"/>
          </a:p>
          <a:p>
            <a:r>
              <a:rPr lang="ko-KR" altLang="en-US" dirty="0" smtClean="0"/>
              <a:t>날씨 아이콘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우리가 그림</a:t>
            </a:r>
            <a:endParaRPr lang="en-US" altLang="ko-KR" dirty="0" smtClean="0"/>
          </a:p>
          <a:p>
            <a:r>
              <a:rPr lang="ko-KR" altLang="en-US" dirty="0" smtClean="0"/>
              <a:t>환경설정 버튼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외주</a:t>
            </a:r>
            <a:endParaRPr lang="en-US" altLang="ko-KR" dirty="0" smtClean="0"/>
          </a:p>
          <a:p>
            <a:r>
              <a:rPr lang="ko-KR" altLang="en-US" dirty="0" smtClean="0"/>
              <a:t>업적 버튼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외주</a:t>
            </a:r>
            <a:endParaRPr lang="en-US" altLang="ko-KR" dirty="0" smtClean="0"/>
          </a:p>
          <a:p>
            <a:r>
              <a:rPr lang="ko-KR" altLang="en-US" dirty="0" smtClean="0"/>
              <a:t>메뉴 버튼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외주</a:t>
            </a:r>
            <a:endParaRPr lang="en-US" altLang="ko-KR" dirty="0" smtClean="0"/>
          </a:p>
          <a:p>
            <a:r>
              <a:rPr lang="ko-KR" altLang="en-US" dirty="0" smtClean="0"/>
              <a:t>메인 화면 배경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외주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 확실하게 있고</a:t>
            </a:r>
            <a:r>
              <a:rPr lang="ko-KR" altLang="en-US" baseline="0" dirty="0" smtClean="0"/>
              <a:t> 깔끔한 배경</a:t>
            </a:r>
            <a:r>
              <a:rPr lang="en-US" altLang="ko-KR" baseline="0" dirty="0" smtClean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200CD-9A05-4AC4-A525-10ED4EBDA4F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315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다이얼로그 배경</a:t>
            </a:r>
            <a:r>
              <a:rPr lang="en-US" altLang="ko-KR" dirty="0" smtClean="0"/>
              <a:t>/</a:t>
            </a:r>
            <a:r>
              <a:rPr lang="ko-KR" altLang="en-US" dirty="0" smtClean="0"/>
              <a:t>버튼 </a:t>
            </a:r>
            <a:r>
              <a:rPr lang="en-US" altLang="ko-KR" dirty="0" smtClean="0"/>
              <a:t>-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외주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200CD-9A05-4AC4-A525-10ED4EBDA4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167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리스트뷰</a:t>
            </a:r>
            <a:r>
              <a:rPr lang="ko-KR" altLang="en-US" dirty="0" smtClean="0"/>
              <a:t> 배경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외주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다른 모든 </a:t>
            </a:r>
            <a:r>
              <a:rPr lang="ko-KR" altLang="en-US" dirty="0" err="1" smtClean="0"/>
              <a:t>리스트뷰랑</a:t>
            </a:r>
            <a:r>
              <a:rPr lang="ko-KR" altLang="en-US" dirty="0" smtClean="0"/>
              <a:t> 다 </a:t>
            </a:r>
            <a:r>
              <a:rPr lang="ko-KR" altLang="en-US" dirty="0" err="1" smtClean="0"/>
              <a:t>똑같은거</a:t>
            </a:r>
            <a:r>
              <a:rPr lang="ko-KR" altLang="en-US" dirty="0" smtClean="0"/>
              <a:t> 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200CD-9A05-4AC4-A525-10ED4EBDA4F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19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꽃</a:t>
            </a:r>
            <a:r>
              <a:rPr lang="en-US" altLang="ko-KR" dirty="0" smtClean="0"/>
              <a:t>+</a:t>
            </a:r>
            <a:r>
              <a:rPr lang="ko-KR" altLang="en-US" dirty="0" smtClean="0"/>
              <a:t>화분 </a:t>
            </a:r>
            <a:r>
              <a:rPr lang="ko-KR" altLang="en-US" dirty="0" err="1" smtClean="0"/>
              <a:t>합친거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</a:t>
            </a:r>
            <a:r>
              <a:rPr lang="en-US" altLang="ko-KR" dirty="0" smtClean="0"/>
              <a:t>- </a:t>
            </a:r>
            <a:r>
              <a:rPr lang="ko-KR" altLang="en-US" dirty="0" smtClean="0"/>
              <a:t>외주</a:t>
            </a:r>
            <a:endParaRPr lang="en-US" altLang="ko-KR" dirty="0" smtClean="0"/>
          </a:p>
          <a:p>
            <a:r>
              <a:rPr lang="ko-KR" altLang="en-US" dirty="0" err="1" smtClean="0"/>
              <a:t>프래그먼트</a:t>
            </a:r>
            <a:r>
              <a:rPr lang="ko-KR" altLang="en-US" dirty="0" smtClean="0"/>
              <a:t> 배경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우리가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색을 입힘</a:t>
            </a:r>
            <a:endParaRPr lang="en-US" altLang="ko-KR" dirty="0" smtClean="0"/>
          </a:p>
          <a:p>
            <a:r>
              <a:rPr lang="ko-KR" altLang="en-US" dirty="0" err="1" smtClean="0"/>
              <a:t>프래그먼트</a:t>
            </a:r>
            <a:r>
              <a:rPr lang="ko-KR" altLang="en-US" dirty="0" smtClean="0"/>
              <a:t> 버튼들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우리가 그리자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자물쇠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우리가 그리자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200CD-9A05-4AC4-A525-10ED4EBDA4F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14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스킬 이미지가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우리가 그린다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200CD-9A05-4AC4-A525-10ED4EBDA4F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598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메뉴바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우리가 </a:t>
            </a:r>
            <a:r>
              <a:rPr lang="ko-KR" altLang="en-US" baseline="0" dirty="0" err="1" smtClean="0"/>
              <a:t>만듬</a:t>
            </a:r>
            <a:endParaRPr lang="en-US" altLang="ko-KR" baseline="0" dirty="0" smtClean="0"/>
          </a:p>
          <a:p>
            <a:r>
              <a:rPr lang="ko-KR" altLang="en-US" baseline="0" dirty="0" smtClean="0"/>
              <a:t>날씨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외주</a:t>
            </a:r>
            <a:r>
              <a:rPr lang="en-US" altLang="ko-KR" baseline="0" dirty="0" smtClean="0"/>
              <a:t>!!!!!!!!!!!!!!!!!!!!!!!!!!!!!!-&gt; </a:t>
            </a:r>
            <a:r>
              <a:rPr lang="ko-KR" altLang="en-US" baseline="0" dirty="0" smtClean="0"/>
              <a:t>반투명하게 </a:t>
            </a:r>
            <a:r>
              <a:rPr lang="en-US" altLang="ko-KR" baseline="0" smtClean="0"/>
              <a:t>/ </a:t>
            </a:r>
            <a:r>
              <a:rPr lang="ko-KR" altLang="en-US" baseline="0" smtClean="0"/>
              <a:t>견적 </a:t>
            </a:r>
            <a:r>
              <a:rPr lang="ko-KR" altLang="en-US" baseline="0" dirty="0" smtClean="0"/>
              <a:t>낼 때</a:t>
            </a:r>
            <a:r>
              <a:rPr lang="en-US" altLang="ko-KR" baseline="0" dirty="0" smtClean="0"/>
              <a:t>, GIF</a:t>
            </a:r>
            <a:r>
              <a:rPr lang="ko-KR" altLang="en-US" baseline="0" dirty="0" smtClean="0"/>
              <a:t>랑 </a:t>
            </a:r>
            <a:r>
              <a:rPr lang="en-US" altLang="ko-KR" baseline="0" dirty="0" smtClean="0"/>
              <a:t>PNG</a:t>
            </a:r>
            <a:r>
              <a:rPr lang="ko-KR" altLang="en-US" baseline="0" dirty="0" smtClean="0"/>
              <a:t>로 낸 거 </a:t>
            </a:r>
            <a:r>
              <a:rPr lang="ko-KR" altLang="en-US" baseline="0" dirty="0" err="1" smtClean="0"/>
              <a:t>따로하기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200CD-9A05-4AC4-A525-10ED4EBDA4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687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상점 이미지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우리가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200CD-9A05-4AC4-A525-10ED4EBDA4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6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99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576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25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84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24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28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178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5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60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82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89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구체화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ㅇㅅㅇ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26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외부화면 </a:t>
            </a:r>
            <a:r>
              <a:rPr lang="en-US" altLang="ko-KR" dirty="0" smtClean="0"/>
              <a:t>fragment(1/1)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8" y="1157288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그룹 11"/>
          <p:cNvGrpSpPr/>
          <p:nvPr/>
        </p:nvGrpSpPr>
        <p:grpSpPr>
          <a:xfrm>
            <a:off x="5892050" y="1243013"/>
            <a:ext cx="3006000" cy="5344000"/>
            <a:chOff x="4557712" y="1243013"/>
            <a:chExt cx="3006000" cy="5344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712" y="1243013"/>
              <a:ext cx="3006000" cy="534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4" t="30111" r="59192" b="53843"/>
            <a:stretch/>
          </p:blipFill>
          <p:spPr>
            <a:xfrm>
              <a:off x="4815318" y="4105513"/>
              <a:ext cx="581025" cy="8572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432"/>
            <a:stretch/>
          </p:blipFill>
          <p:spPr>
            <a:xfrm>
              <a:off x="6873713" y="6350197"/>
              <a:ext cx="615749" cy="236816"/>
            </a:xfrm>
            <a:prstGeom prst="rect">
              <a:avLst/>
            </a:prstGeom>
          </p:spPr>
        </p:pic>
        <p:sp>
          <p:nvSpPr>
            <p:cNvPr id="11" name="이등변 삼각형 10"/>
            <p:cNvSpPr/>
            <p:nvPr/>
          </p:nvSpPr>
          <p:spPr>
            <a:xfrm>
              <a:off x="7121863" y="6382880"/>
              <a:ext cx="119447" cy="13335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170987" y="1243013"/>
            <a:ext cx="3006000" cy="5344000"/>
            <a:chOff x="8104481" y="960479"/>
            <a:chExt cx="3006000" cy="5344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481" y="960479"/>
              <a:ext cx="3006000" cy="5344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60"/>
            <a:stretch/>
          </p:blipFill>
          <p:spPr>
            <a:xfrm>
              <a:off x="10418624" y="4105513"/>
              <a:ext cx="615749" cy="2198966"/>
            </a:xfrm>
            <a:prstGeom prst="rect">
              <a:avLst/>
            </a:prstGeom>
          </p:spPr>
        </p:pic>
        <p:sp>
          <p:nvSpPr>
            <p:cNvPr id="9" name="이등변 삼각형 8"/>
            <p:cNvSpPr/>
            <p:nvPr/>
          </p:nvSpPr>
          <p:spPr>
            <a:xfrm rot="10800000">
              <a:off x="10666775" y="4171950"/>
              <a:ext cx="119447" cy="13335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9" t="65057" r="79545" b="28348"/>
            <a:stretch/>
          </p:blipFill>
          <p:spPr>
            <a:xfrm>
              <a:off x="10496548" y="4528899"/>
              <a:ext cx="457199" cy="3524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4" t="77004" r="80756" b="16222"/>
            <a:stretch/>
          </p:blipFill>
          <p:spPr>
            <a:xfrm>
              <a:off x="10496548" y="4952167"/>
              <a:ext cx="457199" cy="361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8" t="88406" r="79152" b="4999"/>
            <a:stretch/>
          </p:blipFill>
          <p:spPr>
            <a:xfrm>
              <a:off x="10496548" y="5393652"/>
              <a:ext cx="457200" cy="3524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3" t="76452" r="79077" b="16240"/>
            <a:stretch/>
          </p:blipFill>
          <p:spPr>
            <a:xfrm>
              <a:off x="10506071" y="5800490"/>
              <a:ext cx="447675" cy="3905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10378738" y="4281298"/>
              <a:ext cx="6928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123.45A</a:t>
              </a:r>
              <a:endParaRPr lang="ko-KR" altLang="en-US" sz="1100" dirty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4" t="30111" r="59192" b="53843"/>
            <a:stretch/>
          </p:blipFill>
          <p:spPr>
            <a:xfrm>
              <a:off x="8474652" y="3562349"/>
              <a:ext cx="581025" cy="8572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99" t="53659" r="41270" b="38499"/>
          <a:stretch/>
        </p:blipFill>
        <p:spPr>
          <a:xfrm>
            <a:off x="6886208" y="138917"/>
            <a:ext cx="590550" cy="578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7395050" y="140661"/>
            <a:ext cx="4722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문 이미지의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외부화면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이동하는 버튼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5142162" y="1560096"/>
            <a:ext cx="2654769" cy="205342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7790012" y="2375328"/>
            <a:ext cx="1101280" cy="362565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5892050" y="1904446"/>
            <a:ext cx="2360090" cy="247287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886209" y="2115381"/>
            <a:ext cx="1689439" cy="322444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9170340" y="1232709"/>
            <a:ext cx="2996014" cy="211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470304" y="6919075"/>
            <a:ext cx="2999242" cy="66801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063246" y="6548913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상단 일부만 날씨 표현하자</a:t>
            </a:r>
            <a:endParaRPr lang="ko-KR" alt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9283010" y="942559"/>
            <a:ext cx="242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날씨 알림 </a:t>
            </a:r>
            <a:r>
              <a:rPr lang="en-US" altLang="ko-KR" sz="1400" dirty="0" smtClean="0"/>
              <a:t>Notification?</a:t>
            </a:r>
            <a:r>
              <a:rPr lang="ko-KR" altLang="en-US" sz="1400" dirty="0" smtClean="0"/>
              <a:t>으로</a:t>
            </a:r>
            <a:endParaRPr lang="ko-KR" altLang="en-US" sz="1400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5" t="4018" r="14698" b="3837"/>
          <a:stretch/>
        </p:blipFill>
        <p:spPr>
          <a:xfrm>
            <a:off x="3073243" y="1748816"/>
            <a:ext cx="2828261" cy="45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52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상점 </a:t>
            </a:r>
            <a:r>
              <a:rPr lang="en-US" altLang="ko-KR" dirty="0" smtClean="0"/>
              <a:t>fragment(1/1)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0414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31" y="10414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37" y="10414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29" t="53659" r="26581" b="38499"/>
          <a:stretch/>
        </p:blipFill>
        <p:spPr>
          <a:xfrm>
            <a:off x="6021432" y="37164"/>
            <a:ext cx="609600" cy="578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31032" y="0"/>
            <a:ext cx="5687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울타리가 있는 집 이미지의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상점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이동하는 버튼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31311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76"/>
          <a:stretch/>
        </p:blipFill>
        <p:spPr>
          <a:xfrm>
            <a:off x="1981179" y="627959"/>
            <a:ext cx="6924695" cy="5751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286001" y="2552700"/>
            <a:ext cx="1230548" cy="390525"/>
          </a:xfrm>
          <a:prstGeom prst="rect">
            <a:avLst/>
          </a:prstGeom>
          <a:solidFill>
            <a:srgbClr val="FF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81768" y="3602567"/>
            <a:ext cx="1198032" cy="792441"/>
          </a:xfrm>
          <a:prstGeom prst="rect">
            <a:avLst/>
          </a:prstGeom>
          <a:solidFill>
            <a:srgbClr val="FF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033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로그인 창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304" y="496224"/>
            <a:ext cx="3005138" cy="53424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628304" y="496224"/>
            <a:ext cx="3005138" cy="5342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29739" y="4561368"/>
            <a:ext cx="2307265" cy="3083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Google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29738" y="4899838"/>
            <a:ext cx="2307265" cy="3083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FaceBook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041699" y="5238308"/>
            <a:ext cx="2307265" cy="30834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Email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518297" y="2679405"/>
            <a:ext cx="2838893" cy="74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31069" y="2613460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배경화면 저번 기획 때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연주가 그린 그거 </a:t>
            </a:r>
            <a:r>
              <a:rPr lang="ko-KR" altLang="en-US" dirty="0" err="1" smtClean="0"/>
              <a:t>이쁘더라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878889" y="834694"/>
            <a:ext cx="2503967" cy="903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solidFill>
                  <a:schemeClr val="tx1"/>
                </a:solidFill>
              </a:rPr>
              <a:t>Gaia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413343"/>
            <a:ext cx="117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App </a:t>
            </a:r>
            <a:r>
              <a:rPr lang="ko-KR" altLang="en-US" dirty="0" smtClean="0"/>
              <a:t>실행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 시작 전에 </a:t>
            </a:r>
            <a:r>
              <a:rPr lang="ko-KR" altLang="en-US" b="1" dirty="0" smtClean="0"/>
              <a:t>개발 툴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회사 상표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기상산업진흥원 </a:t>
            </a:r>
            <a:r>
              <a:rPr lang="ko-KR" altLang="en-US" dirty="0" smtClean="0"/>
              <a:t>마크 </a:t>
            </a:r>
            <a:r>
              <a:rPr lang="ko-KR" altLang="en-US" dirty="0" err="1" smtClean="0"/>
              <a:t>뜨는거</a:t>
            </a:r>
            <a:r>
              <a:rPr lang="ko-KR" altLang="en-US" dirty="0" smtClean="0"/>
              <a:t> 띄우고 실행하면 </a:t>
            </a:r>
            <a:r>
              <a:rPr lang="ko-KR" altLang="en-US" dirty="0" err="1" smtClean="0"/>
              <a:t>좋을거</a:t>
            </a:r>
            <a:r>
              <a:rPr lang="ko-KR" altLang="en-US" dirty="0" smtClean="0"/>
              <a:t> 같습니다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080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32528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dirty="0" smtClean="0"/>
              <a:t>Main </a:t>
            </a:r>
            <a:r>
              <a:rPr lang="ko-KR" altLang="en-US" sz="2400" dirty="0" smtClean="0"/>
              <a:t>화면</a:t>
            </a:r>
            <a:endParaRPr lang="en-US" altLang="ko-KR" sz="2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꽃 </a:t>
            </a:r>
            <a:r>
              <a:rPr lang="en-US" altLang="ko-KR" sz="2400" dirty="0" smtClean="0"/>
              <a:t>fragment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스킬 </a:t>
            </a:r>
            <a:r>
              <a:rPr lang="en-US" altLang="ko-KR" sz="2400" dirty="0" smtClean="0"/>
              <a:t>fragment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드라이 꽃 </a:t>
            </a:r>
            <a:r>
              <a:rPr lang="en-US" altLang="ko-KR" sz="2400" dirty="0" smtClean="0"/>
              <a:t>fragment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외부화면 </a:t>
            </a:r>
            <a:r>
              <a:rPr lang="en-US" altLang="ko-KR" sz="2400" dirty="0" smtClean="0"/>
              <a:t>fragment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상점 </a:t>
            </a:r>
            <a:r>
              <a:rPr lang="en-US" altLang="ko-KR" sz="2400" dirty="0" smtClean="0"/>
              <a:t>fragment</a:t>
            </a:r>
          </a:p>
        </p:txBody>
      </p:sp>
    </p:spTree>
    <p:extLst>
      <p:ext uri="{BB962C8B-B14F-4D97-AF65-F5344CB8AC3E}">
        <p14:creationId xmlns:p14="http://schemas.microsoft.com/office/powerpoint/2010/main" val="289861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ain</a:t>
            </a:r>
            <a:r>
              <a:rPr lang="ko-KR" altLang="en-US" dirty="0" smtClean="0"/>
              <a:t> 화면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" y="1388508"/>
            <a:ext cx="3005138" cy="534246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직선 화살표 연결선 4"/>
          <p:cNvCxnSpPr>
            <a:endCxn id="6" idx="1"/>
          </p:cNvCxnSpPr>
          <p:nvPr/>
        </p:nvCxnSpPr>
        <p:spPr>
          <a:xfrm>
            <a:off x="2718197" y="5546676"/>
            <a:ext cx="726687" cy="10130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884" y="6375059"/>
            <a:ext cx="683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정원 혹은 비닐하우스 같은 배경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절대 집 밖</a:t>
            </a:r>
            <a:r>
              <a:rPr lang="en-US" altLang="ko-KR" dirty="0" smtClean="0"/>
              <a:t>/</a:t>
            </a:r>
            <a:r>
              <a:rPr lang="ko-KR" altLang="en-US" dirty="0" smtClean="0"/>
              <a:t>바깥의 풍경은 아님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247900" y="1388508"/>
            <a:ext cx="514350" cy="486846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2"/>
            <a:endCxn id="10" idx="1"/>
          </p:cNvCxnSpPr>
          <p:nvPr/>
        </p:nvCxnSpPr>
        <p:spPr>
          <a:xfrm>
            <a:off x="2505075" y="1875354"/>
            <a:ext cx="1026319" cy="35611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394" y="1050371"/>
            <a:ext cx="876048" cy="2362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t="30111" r="59192" b="53843"/>
          <a:stretch/>
        </p:blipFill>
        <p:spPr>
          <a:xfrm>
            <a:off x="5382109" y="4112184"/>
            <a:ext cx="581025" cy="857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8" t="90326" r="18929" b="582"/>
          <a:stretch/>
        </p:blipFill>
        <p:spPr>
          <a:xfrm>
            <a:off x="5382109" y="2110142"/>
            <a:ext cx="523875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66" t="89948" r="1102" b="425"/>
          <a:stretch/>
        </p:blipFill>
        <p:spPr>
          <a:xfrm>
            <a:off x="5374079" y="3116359"/>
            <a:ext cx="523875" cy="51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t="649" r="32445" b="92754"/>
          <a:stretch/>
        </p:blipFill>
        <p:spPr>
          <a:xfrm>
            <a:off x="5374079" y="88"/>
            <a:ext cx="1981199" cy="352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17" t="894" r="1873" b="92153"/>
          <a:stretch/>
        </p:blipFill>
        <p:spPr>
          <a:xfrm>
            <a:off x="5382109" y="1161709"/>
            <a:ext cx="342900" cy="371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5264944" y="343519"/>
            <a:ext cx="4229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좌측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점수를 나타내며 이미지는 </a:t>
            </a:r>
            <a:r>
              <a:rPr lang="ko-KR" altLang="en-US" sz="1600" dirty="0" err="1" smtClean="0"/>
              <a:t>해바라기씨</a:t>
            </a:r>
            <a:endParaRPr lang="en-US" altLang="ko-KR" sz="1600" dirty="0" smtClean="0"/>
          </a:p>
          <a:p>
            <a:r>
              <a:rPr lang="ko-KR" altLang="en-US" sz="1600" dirty="0" smtClean="0"/>
              <a:t>우측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현금 재화를 나타내며 이미지는 과일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5264944" y="1516619"/>
            <a:ext cx="4453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환경설정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옵션 등을 나타내며 톱니바퀴 이미지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5264944" y="2557172"/>
            <a:ext cx="4488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사용자의 업적 </a:t>
            </a:r>
            <a:r>
              <a:rPr lang="ko-KR" altLang="en-US" sz="1600" dirty="0" err="1" smtClean="0"/>
              <a:t>퀘스트를</a:t>
            </a:r>
            <a:r>
              <a:rPr lang="ko-KR" altLang="en-US" sz="1600" dirty="0" smtClean="0"/>
              <a:t> 나타내며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왕관 이미지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5264944" y="3585749"/>
            <a:ext cx="5864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메뉴를 나타내며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이미지는 위로 올라온다는 느낌을 주는 형태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264944" y="4927881"/>
            <a:ext cx="6357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사용자가 현재 키우는 꽃이며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위의 물방울 말 주머니는 물을 달라는 표시다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말 주머니가 떠 있을 </a:t>
            </a:r>
            <a:endParaRPr lang="en-US" altLang="ko-KR" sz="1600" dirty="0" smtClean="0"/>
          </a:p>
          <a:p>
            <a:r>
              <a:rPr lang="ko-KR" altLang="en-US" sz="1600" dirty="0" smtClean="0"/>
              <a:t>때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꽃을 클릭하면 가지고 있는 물을 소비하고 꽃에게 물을 준다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102878" y="105299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기본 화면</a:t>
            </a:r>
            <a:endParaRPr lang="ko-KR" alt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3268972" y="3412571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현재 날씨에 맞는 </a:t>
            </a:r>
            <a:endParaRPr lang="en-US" altLang="ko-KR" sz="1400" dirty="0" smtClean="0"/>
          </a:p>
          <a:p>
            <a:r>
              <a:rPr lang="ko-KR" altLang="en-US" sz="1400" dirty="0" smtClean="0"/>
              <a:t>아이콘 출력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7252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5615"/>
            <a:ext cx="10515600" cy="1325563"/>
          </a:xfrm>
        </p:spPr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ain</a:t>
            </a:r>
            <a:r>
              <a:rPr lang="ko-KR" altLang="en-US" dirty="0" smtClean="0"/>
              <a:t> 화면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" y="1395413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102878" y="105299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환경 설정</a:t>
            </a:r>
            <a:endParaRPr lang="ko-KR" altLang="en-US" sz="16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267325" y="2216850"/>
            <a:ext cx="2457450" cy="3409950"/>
            <a:chOff x="5105400" y="1905000"/>
            <a:chExt cx="2457450" cy="340995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5" t="14599" r="7633" b="21592"/>
            <a:stretch/>
          </p:blipFill>
          <p:spPr>
            <a:xfrm>
              <a:off x="5105400" y="1905000"/>
              <a:ext cx="2457450" cy="3409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5761692" y="1977016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사용자 이름</a:t>
              </a:r>
              <a:endParaRPr lang="ko-KR" alt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81797" y="257084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진동</a:t>
              </a:r>
              <a:endParaRPr lang="ko-KR" alt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81798" y="286105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소리</a:t>
              </a:r>
              <a:endParaRPr lang="ko-KR" altLang="en-US" sz="14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779496" y="3342969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날씨 효과</a:t>
              </a:r>
              <a:endParaRPr lang="ko-KR" alt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191442" y="3127168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알림</a:t>
              </a:r>
              <a:endParaRPr lang="ko-KR" alt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31313" y="480521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/>
                <a:t>저장하기</a:t>
              </a:r>
              <a:endParaRPr lang="ko-KR" alt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93419" y="480314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/>
                <a:t>불러오기</a:t>
              </a:r>
              <a:endParaRPr lang="ko-KR" altLang="en-US" sz="1400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62613" y="2239905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사용자 이름</a:t>
            </a:r>
            <a:endParaRPr lang="ko-KR" alt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1582718" y="28337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진동</a:t>
            </a:r>
            <a:endParaRPr lang="ko-KR" alt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582719" y="312394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소리</a:t>
            </a:r>
            <a:endParaRPr lang="ko-KR" alt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180417" y="360585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날씨 효과</a:t>
            </a:r>
            <a:endParaRPr lang="ko-KR" alt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1592363" y="339005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알림</a:t>
            </a:r>
            <a:endParaRPr lang="ko-KR" alt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832234" y="506810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저장하기</a:t>
            </a:r>
            <a:endParaRPr lang="ko-KR" alt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1694340" y="50660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불러오기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7358155" y="3962596"/>
            <a:ext cx="1071470" cy="571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44643" y="1361561"/>
            <a:ext cx="606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앞으로 뜨는 다이얼로그 창은 디자인이 다 같았으면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429625" y="3759746"/>
            <a:ext cx="298030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기본 화면의 배경과 어울리는</a:t>
            </a:r>
            <a:endParaRPr lang="en-US" altLang="ko-KR" sz="1600" dirty="0" smtClean="0"/>
          </a:p>
          <a:p>
            <a:r>
              <a:rPr lang="ko-KR" altLang="en-US" sz="1600" dirty="0" smtClean="0"/>
              <a:t>단색의 배경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버튼 또한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다이얼로그 배경과 </a:t>
            </a:r>
            <a:endParaRPr lang="en-US" altLang="ko-KR" sz="1600" dirty="0" smtClean="0"/>
          </a:p>
          <a:p>
            <a:r>
              <a:rPr lang="ko-KR" altLang="en-US" sz="1600" dirty="0" smtClean="0"/>
              <a:t>어울리는 단색 배경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832234" y="4381877"/>
            <a:ext cx="1874752" cy="6337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238375" y="4314919"/>
            <a:ext cx="199176" cy="19729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558673" y="4350190"/>
            <a:ext cx="1874752" cy="6337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906374" y="4283232"/>
            <a:ext cx="199176" cy="19729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851249" y="3962596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꽃 체력 알림 </a:t>
            </a:r>
            <a:r>
              <a:rPr lang="en-US" altLang="ko-KR" sz="1400" dirty="0" smtClean="0"/>
              <a:t>20%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959016" y="4051581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꽃 체력 알림 </a:t>
            </a:r>
            <a:r>
              <a:rPr lang="en-US" altLang="ko-KR" sz="1400" dirty="0" smtClean="0"/>
              <a:t>20%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938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ain</a:t>
            </a:r>
            <a:r>
              <a:rPr lang="ko-KR" altLang="en-US" dirty="0" smtClean="0"/>
              <a:t> 화면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" y="1385888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02878" y="105299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업적 화면</a:t>
            </a:r>
            <a:endParaRPr lang="ko-KR" altLang="en-US" sz="16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4276724" y="1847850"/>
            <a:ext cx="2943561" cy="4038838"/>
            <a:chOff x="4276724" y="1847850"/>
            <a:chExt cx="2943561" cy="403883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99" t="14883" r="7951" b="22021"/>
            <a:stretch/>
          </p:blipFill>
          <p:spPr>
            <a:xfrm>
              <a:off x="4276724" y="1847850"/>
              <a:ext cx="2943561" cy="4038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3" y="2847975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2" y="3548181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2" y="4188797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1" y="4791431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3" name="그룹 12"/>
          <p:cNvGrpSpPr/>
          <p:nvPr/>
        </p:nvGrpSpPr>
        <p:grpSpPr>
          <a:xfrm>
            <a:off x="428098" y="2169378"/>
            <a:ext cx="2477028" cy="3402747"/>
            <a:chOff x="4276724" y="1847850"/>
            <a:chExt cx="2943561" cy="403883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99" t="14883" r="7951" b="22021"/>
            <a:stretch/>
          </p:blipFill>
          <p:spPr>
            <a:xfrm>
              <a:off x="4276724" y="1847850"/>
              <a:ext cx="2943561" cy="403883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3" y="2847975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2" y="3548181"/>
              <a:ext cx="2571751" cy="5429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2" y="4188797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1" y="4791431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20836" r="13780" b="70682"/>
          <a:stretch/>
        </p:blipFill>
        <p:spPr>
          <a:xfrm>
            <a:off x="7953374" y="2464303"/>
            <a:ext cx="2571751" cy="542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1505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꽃 </a:t>
            </a:r>
            <a:r>
              <a:rPr lang="en-US" altLang="ko-KR" dirty="0" smtClean="0"/>
              <a:t>fragment(1/1)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1" y="1067696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74" y="1067696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3" t="52207" r="1260" b="38525"/>
          <a:stretch/>
        </p:blipFill>
        <p:spPr>
          <a:xfrm>
            <a:off x="6515080" y="1017792"/>
            <a:ext cx="523875" cy="495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 t="53659" r="85219" b="38499"/>
          <a:stretch/>
        </p:blipFill>
        <p:spPr>
          <a:xfrm>
            <a:off x="6359823" y="224733"/>
            <a:ext cx="583881" cy="5709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6943704" y="210866"/>
            <a:ext cx="4267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꽃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라는 것을 나타내는 꽃 이미지의</a:t>
            </a:r>
            <a:endParaRPr lang="en-US" altLang="ko-KR" sz="1600" dirty="0" smtClean="0"/>
          </a:p>
          <a:p>
            <a:r>
              <a:rPr lang="ko-KR" altLang="en-US" sz="1600" dirty="0" smtClean="0"/>
              <a:t>꽃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이동하는 버튼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515080" y="1480515"/>
            <a:ext cx="4971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메뉴를 나타내며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이미지는 창이 밑으로 내려간다는 </a:t>
            </a:r>
            <a:endParaRPr lang="en-US" altLang="ko-KR" sz="1600" dirty="0" smtClean="0"/>
          </a:p>
          <a:p>
            <a:r>
              <a:rPr lang="ko-KR" altLang="en-US" sz="1600" dirty="0" smtClean="0"/>
              <a:t>느낌을 주는 형태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62671" y="6411696"/>
            <a:ext cx="936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</a:t>
            </a:r>
            <a:r>
              <a:rPr lang="en-US" altLang="ko-KR" dirty="0" err="1" smtClean="0"/>
              <a:t>ListView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Scroll</a:t>
            </a:r>
            <a:r>
              <a:rPr lang="ko-KR" altLang="en-US" dirty="0"/>
              <a:t> </a:t>
            </a:r>
            <a:r>
              <a:rPr lang="ko-KR" altLang="en-US" dirty="0" smtClean="0"/>
              <a:t>기능을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왼쪽이 기본</a:t>
            </a:r>
            <a:r>
              <a:rPr lang="en-US" altLang="ko-KR" dirty="0" smtClean="0"/>
              <a:t>/</a:t>
            </a:r>
            <a:r>
              <a:rPr lang="ko-KR" altLang="en-US" dirty="0"/>
              <a:t>오</a:t>
            </a:r>
            <a:r>
              <a:rPr lang="ko-KR" altLang="en-US" dirty="0" smtClean="0"/>
              <a:t>른쪽이 </a:t>
            </a:r>
            <a:r>
              <a:rPr lang="en-US" altLang="ko-KR" dirty="0" smtClean="0"/>
              <a:t>scroll</a:t>
            </a:r>
            <a:r>
              <a:rPr lang="ko-KR" altLang="en-US" dirty="0" smtClean="0"/>
              <a:t>을 내렸을 때 목록이다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76"/>
          <a:stretch/>
        </p:blipFill>
        <p:spPr>
          <a:xfrm>
            <a:off x="6515080" y="2285309"/>
            <a:ext cx="3006000" cy="24969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6431934" y="4782230"/>
            <a:ext cx="5136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앞 페이지에서 나팔꽃을 구매하면 현재 화면과 같은 </a:t>
            </a:r>
            <a:endParaRPr lang="en-US" altLang="ko-KR" sz="1600" dirty="0" smtClean="0"/>
          </a:p>
          <a:p>
            <a:r>
              <a:rPr lang="ko-KR" altLang="en-US" sz="1600" dirty="0" smtClean="0"/>
              <a:t>상태가 된다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그리고 </a:t>
            </a:r>
            <a:r>
              <a:rPr lang="en-US" altLang="ko-KR" sz="1600" dirty="0" smtClean="0"/>
              <a:t>main </a:t>
            </a:r>
            <a:r>
              <a:rPr lang="ko-KR" altLang="en-US" sz="1600" dirty="0" smtClean="0"/>
              <a:t>화면에 나팔꽃이 추가된다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10649385" y="6519446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총 </a:t>
            </a:r>
            <a:r>
              <a:rPr lang="ko-KR" altLang="en-US" sz="1600" dirty="0" err="1" smtClean="0"/>
              <a:t>리스트뷰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개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45000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스킬 </a:t>
            </a:r>
            <a:r>
              <a:rPr lang="en-US" altLang="ko-KR" dirty="0" smtClean="0"/>
              <a:t>fragment(1/1)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0" t="53659" r="69692" b="38499"/>
          <a:stretch/>
        </p:blipFill>
        <p:spPr>
          <a:xfrm>
            <a:off x="6267450" y="220539"/>
            <a:ext cx="631113" cy="578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6898563" y="186634"/>
            <a:ext cx="4722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스킬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라는 것을 나타내는</a:t>
            </a:r>
            <a:endParaRPr lang="en-US" altLang="ko-KR" sz="1600" dirty="0" smtClean="0"/>
          </a:p>
          <a:p>
            <a:r>
              <a:rPr lang="ko-KR" altLang="en-US" sz="1600" dirty="0" smtClean="0"/>
              <a:t>모종삽 이미지의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스킬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이동하는 버튼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0" y="10287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535" y="10287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490" y="1016423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628547" y="6425863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총 </a:t>
            </a:r>
            <a:r>
              <a:rPr lang="ko-KR" altLang="en-US" sz="1600" dirty="0" err="1" smtClean="0"/>
              <a:t>리스트뷰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7</a:t>
            </a:r>
            <a:r>
              <a:rPr lang="ko-KR" altLang="en-US" sz="1600" dirty="0" smtClean="0"/>
              <a:t>개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38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드라이 꽃 </a:t>
            </a:r>
            <a:r>
              <a:rPr lang="en-US" altLang="ko-KR" dirty="0" smtClean="0"/>
              <a:t>fragment(1/2)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" y="100965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49" y="100965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998" y="100965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761" y="100965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타원 2"/>
          <p:cNvSpPr/>
          <p:nvPr/>
        </p:nvSpPr>
        <p:spPr>
          <a:xfrm>
            <a:off x="2124075" y="4972050"/>
            <a:ext cx="809625" cy="714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919912" y="4664868"/>
            <a:ext cx="671514" cy="6143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093560" y="4972050"/>
            <a:ext cx="3190876" cy="714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 t="87871" r="77092" b="2504"/>
          <a:stretch/>
        </p:blipFill>
        <p:spPr>
          <a:xfrm>
            <a:off x="9302122" y="5707691"/>
            <a:ext cx="571500" cy="514351"/>
          </a:xfrm>
          <a:prstGeom prst="rect">
            <a:avLst/>
          </a:prstGeom>
          <a:ln>
            <a:noFill/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9" t="53659" r="55022" b="38499"/>
          <a:stretch/>
        </p:blipFill>
        <p:spPr>
          <a:xfrm>
            <a:off x="6822268" y="111028"/>
            <a:ext cx="619125" cy="578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7356484" y="104773"/>
            <a:ext cx="4927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화분 이미지의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드라이꽃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이동하는 버튼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5" name="직사각형 14"/>
          <p:cNvSpPr/>
          <p:nvPr/>
        </p:nvSpPr>
        <p:spPr>
          <a:xfrm>
            <a:off x="11355572" y="5707691"/>
            <a:ext cx="669852" cy="514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037011" y="6348708"/>
            <a:ext cx="6181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자물쇠를 클릭해서 과일로 구매 가능</a:t>
            </a:r>
            <a:r>
              <a:rPr lang="en-US" altLang="ko-KR" sz="1600" dirty="0" smtClean="0"/>
              <a:t>-&gt;</a:t>
            </a:r>
            <a:r>
              <a:rPr lang="ko-KR" altLang="en-US" sz="1600" dirty="0" smtClean="0"/>
              <a:t>다이얼로그로 띄워서 구매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1505812" y="6424873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총 </a:t>
            </a:r>
            <a:r>
              <a:rPr lang="ko-KR" altLang="en-US" sz="1600" dirty="0" err="1" smtClean="0"/>
              <a:t>리스트뷰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개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1415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드라이 꽃 </a:t>
            </a:r>
            <a:r>
              <a:rPr lang="en-US" altLang="ko-KR" dirty="0" smtClean="0"/>
              <a:t>fragment(2/2)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24" y="11430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62" y="11430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/>
          <p:cNvSpPr/>
          <p:nvPr/>
        </p:nvSpPr>
        <p:spPr>
          <a:xfrm>
            <a:off x="3895725" y="5734050"/>
            <a:ext cx="809625" cy="714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641613" y="4752975"/>
            <a:ext cx="663938" cy="638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820024" y="4476750"/>
            <a:ext cx="3190876" cy="714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593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485</Words>
  <Application>Microsoft Office PowerPoint</Application>
  <PresentationFormat>와이드스크린</PresentationFormat>
  <Paragraphs>107</Paragraphs>
  <Slides>13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UI 구체화</vt:lpstr>
      <vt:lpstr>목차</vt:lpstr>
      <vt:lpstr>Main 화면(1/3)</vt:lpstr>
      <vt:lpstr>Main 화면(2/3)</vt:lpstr>
      <vt:lpstr>Main 화면(3/3)</vt:lpstr>
      <vt:lpstr>꽃 fragment(1/1)</vt:lpstr>
      <vt:lpstr>스킬 fragment(1/1)</vt:lpstr>
      <vt:lpstr>드라이 꽃 fragment(1/2)</vt:lpstr>
      <vt:lpstr>드라이 꽃 fragment(2/2)</vt:lpstr>
      <vt:lpstr>외부화면 fragment(1/1)</vt:lpstr>
      <vt:lpstr>상점 fragment(1/1)</vt:lpstr>
      <vt:lpstr>PowerPoint 프레젠테이션</vt:lpstr>
      <vt:lpstr>로그인 창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Mint</dc:creator>
  <cp:lastModifiedBy>Mint</cp:lastModifiedBy>
  <cp:revision>47</cp:revision>
  <dcterms:created xsi:type="dcterms:W3CDTF">2017-09-06T06:30:27Z</dcterms:created>
  <dcterms:modified xsi:type="dcterms:W3CDTF">2017-09-06T13:04:21Z</dcterms:modified>
</cp:coreProperties>
</file>